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  <p:sldId id="264" r:id="rId7"/>
    <p:sldId id="263" r:id="rId8"/>
    <p:sldId id="262" r:id="rId9"/>
    <p:sldId id="261" r:id="rId10"/>
    <p:sldId id="267" r:id="rId11"/>
    <p:sldId id="266" r:id="rId12"/>
    <p:sldId id="273" r:id="rId13"/>
    <p:sldId id="272" r:id="rId14"/>
    <p:sldId id="265" r:id="rId15"/>
    <p:sldId id="274" r:id="rId16"/>
    <p:sldId id="271" r:id="rId17"/>
    <p:sldId id="275" r:id="rId18"/>
    <p:sldId id="268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7461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177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0224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106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5305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5845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314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5416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2273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5020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9683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D6F0-8122-4392-8DAC-E51366BEE9B3}" type="datetimeFigureOut">
              <a:rPr lang="gl-ES" smtClean="0"/>
              <a:t>26/05/2025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22075-0285-4903-9D66-80C089F07C6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9561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664" y="972130"/>
            <a:ext cx="507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600" b="1" dirty="0" smtClean="0"/>
              <a:t>avoa</a:t>
            </a:r>
            <a:endParaRPr lang="gl-ES" sz="9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1" y="3758969"/>
            <a:ext cx="646232" cy="26885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245" y="4899020"/>
            <a:ext cx="3731075" cy="1548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664" y="2838539"/>
            <a:ext cx="5145414" cy="31596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08763" y="286535"/>
            <a:ext cx="7328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800" b="1" dirty="0" smtClean="0">
                <a:latin typeface="Bradley Hand ITC" panose="03070402050302030203" pitchFamily="66" charset="0"/>
              </a:rPr>
              <a:t>COUSAS DA RATA LUISA</a:t>
            </a:r>
            <a:endParaRPr lang="gl-ES" sz="28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1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2834" y="5681610"/>
            <a:ext cx="10693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aproveita, </a:t>
            </a:r>
            <a:r>
              <a:rPr lang="pt-BR" sz="2800" b="1" dirty="0" err="1"/>
              <a:t>en</a:t>
            </a:r>
            <a:r>
              <a:rPr lang="pt-BR" sz="2800" b="1" dirty="0"/>
              <a:t> canto pode, para, </a:t>
            </a:r>
            <a:r>
              <a:rPr lang="pt-BR" sz="2800" b="1" dirty="0" err="1"/>
              <a:t>nunha</a:t>
            </a:r>
            <a:r>
              <a:rPr lang="pt-BR" sz="2800" b="1" dirty="0"/>
              <a:t> escapada, </a:t>
            </a:r>
          </a:p>
          <a:p>
            <a:pPr algn="ctr"/>
            <a:r>
              <a:rPr lang="pt-BR" sz="2800" b="1" dirty="0" err="1"/>
              <a:t>achegárense</a:t>
            </a:r>
            <a:r>
              <a:rPr lang="pt-BR" sz="2800" b="1" dirty="0"/>
              <a:t> a velos as fins de semana.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1" y="301857"/>
            <a:ext cx="10045521" cy="52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6772" y="5784640"/>
            <a:ext cx="10886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non cabe </a:t>
            </a:r>
            <a:r>
              <a:rPr lang="pt-BR" sz="2800" b="1" dirty="0" err="1"/>
              <a:t>en</a:t>
            </a:r>
            <a:r>
              <a:rPr lang="pt-BR" sz="2800" b="1" dirty="0"/>
              <a:t> si </a:t>
            </a:r>
            <a:r>
              <a:rPr lang="pt-BR" sz="2800" b="1" dirty="0" err="1"/>
              <a:t>cando</a:t>
            </a:r>
            <a:r>
              <a:rPr lang="pt-BR" sz="2800" b="1" dirty="0"/>
              <a:t>, ao </a:t>
            </a:r>
            <a:r>
              <a:rPr lang="pt-BR" sz="2800" b="1" dirty="0" err="1"/>
              <a:t>teren</a:t>
            </a:r>
            <a:r>
              <a:rPr lang="pt-BR" sz="2800" b="1" dirty="0"/>
              <a:t> uns </a:t>
            </a:r>
            <a:r>
              <a:rPr lang="pt-BR" sz="2800" b="1" dirty="0" err="1"/>
              <a:t>días</a:t>
            </a:r>
            <a:r>
              <a:rPr lang="pt-BR" sz="2800" b="1" dirty="0"/>
              <a:t>,</a:t>
            </a:r>
          </a:p>
          <a:p>
            <a:pPr algn="ctr"/>
            <a:r>
              <a:rPr lang="pt-BR" sz="2800" b="1" dirty="0" err="1"/>
              <a:t>aproveitan</a:t>
            </a:r>
            <a:r>
              <a:rPr lang="pt-BR" sz="2800" b="1" dirty="0"/>
              <a:t> para </a:t>
            </a:r>
            <a:r>
              <a:rPr lang="pt-BR" sz="2800" b="1" dirty="0" smtClean="0"/>
              <a:t>vir</a:t>
            </a:r>
            <a:endParaRPr lang="pt-BR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21" y="218941"/>
            <a:ext cx="7164241" cy="53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2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89336" y="5910261"/>
            <a:ext cx="11256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aproveitan</a:t>
            </a:r>
            <a:r>
              <a:rPr lang="pt-BR" sz="2800" b="1" dirty="0"/>
              <a:t> para vir </a:t>
            </a:r>
            <a:r>
              <a:rPr lang="pt-BR" sz="2800" b="1" dirty="0" err="1"/>
              <a:t>facerlle</a:t>
            </a:r>
            <a:r>
              <a:rPr lang="pt-BR" sz="2800" b="1" dirty="0"/>
              <a:t> unha visita.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" y="1752729"/>
            <a:ext cx="12126119" cy="3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8438" y="5774928"/>
            <a:ext cx="10912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</a:t>
            </a:r>
            <a:r>
              <a:rPr lang="pt-BR" sz="2800" b="1" dirty="0" err="1" smtClean="0"/>
              <a:t>cando</a:t>
            </a:r>
            <a:r>
              <a:rPr lang="pt-BR" sz="2800" b="1" dirty="0" smtClean="0"/>
              <a:t> </a:t>
            </a:r>
            <a:r>
              <a:rPr lang="pt-BR" sz="2800" b="1" dirty="0"/>
              <a:t>os </a:t>
            </a:r>
            <a:r>
              <a:rPr lang="pt-BR" sz="2800" b="1" dirty="0" err="1"/>
              <a:t>ten</a:t>
            </a:r>
            <a:r>
              <a:rPr lang="pt-BR" sz="2800" b="1" dirty="0"/>
              <a:t> </a:t>
            </a:r>
            <a:r>
              <a:rPr lang="pt-BR" sz="2800" b="1" dirty="0" smtClean="0"/>
              <a:t>consigo </a:t>
            </a:r>
            <a:r>
              <a:rPr lang="pt-BR" sz="2800" b="1" dirty="0" err="1" smtClean="0"/>
              <a:t>pasa</a:t>
            </a:r>
            <a:r>
              <a:rPr lang="pt-BR" sz="2800" b="1" dirty="0" smtClean="0"/>
              <a:t> o </a:t>
            </a:r>
            <a:r>
              <a:rPr lang="pt-BR" sz="2800" b="1" dirty="0" err="1" smtClean="0"/>
              <a:t>máis</a:t>
            </a:r>
            <a:r>
              <a:rPr lang="pt-BR" sz="2800" b="1" dirty="0" smtClean="0"/>
              <a:t> do </a:t>
            </a:r>
            <a:r>
              <a:rPr lang="pt-BR" sz="2800" b="1" dirty="0"/>
              <a:t>tempo,  </a:t>
            </a:r>
          </a:p>
          <a:p>
            <a:pPr algn="ctr"/>
            <a:r>
              <a:rPr lang="pt-BR" sz="2800" b="1" dirty="0" err="1" smtClean="0"/>
              <a:t>en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agasallalos</a:t>
            </a:r>
            <a:r>
              <a:rPr lang="pt-BR" sz="2800" b="1" dirty="0" smtClean="0"/>
              <a:t> </a:t>
            </a:r>
            <a:r>
              <a:rPr lang="pt-BR" sz="2800" b="1" dirty="0"/>
              <a:t>e </a:t>
            </a:r>
            <a:r>
              <a:rPr lang="pt-BR" sz="2800" b="1" dirty="0" err="1" smtClean="0"/>
              <a:t>telos</a:t>
            </a:r>
            <a:r>
              <a:rPr lang="pt-BR" sz="2800" b="1" dirty="0" smtClean="0"/>
              <a:t> contentos.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12" y="1781556"/>
            <a:ext cx="5370576" cy="32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7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5408" y="5952065"/>
            <a:ext cx="11131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 smtClean="0"/>
              <a:t>Lévaos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con</a:t>
            </a:r>
            <a:r>
              <a:rPr lang="pt-BR" sz="2800" b="1" dirty="0" smtClean="0"/>
              <a:t> ela, </a:t>
            </a:r>
            <a:r>
              <a:rPr lang="pt-BR" sz="2800" b="1" dirty="0" err="1" smtClean="0"/>
              <a:t>alá</a:t>
            </a:r>
            <a:r>
              <a:rPr lang="pt-BR" sz="2800" b="1" dirty="0" smtClean="0"/>
              <a:t> a onde vaia, 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8" y="432258"/>
            <a:ext cx="10418488" cy="52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6" y="558063"/>
            <a:ext cx="10600343" cy="46056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4884" y="5832987"/>
            <a:ext cx="11050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 smtClean="0"/>
              <a:t>mércarlle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xoguetes</a:t>
            </a:r>
            <a:r>
              <a:rPr lang="pt-BR" sz="2800" b="1" dirty="0" smtClean="0"/>
              <a:t>, e </a:t>
            </a:r>
            <a:r>
              <a:rPr lang="pt-BR" sz="2800" b="1" dirty="0" err="1" smtClean="0"/>
              <a:t>dalle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lambetadas</a:t>
            </a:r>
            <a:r>
              <a:rPr lang="pt-BR" sz="2800" b="1" dirty="0" smtClean="0"/>
              <a:t>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2851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1818" y="5736087"/>
            <a:ext cx="11307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</a:t>
            </a:r>
            <a:r>
              <a:rPr lang="pt-BR" sz="2800" b="1" dirty="0" err="1"/>
              <a:t>cando</a:t>
            </a:r>
            <a:r>
              <a:rPr lang="pt-BR" sz="2800" b="1" dirty="0"/>
              <a:t> os </a:t>
            </a:r>
            <a:r>
              <a:rPr lang="pt-BR" sz="2800" b="1" dirty="0" err="1"/>
              <a:t>fillos</a:t>
            </a:r>
            <a:r>
              <a:rPr lang="pt-BR" sz="2800" b="1" dirty="0"/>
              <a:t> </a:t>
            </a:r>
            <a:r>
              <a:rPr lang="pt-BR" sz="2800" b="1" dirty="0" err="1"/>
              <a:t>lle</a:t>
            </a:r>
            <a:r>
              <a:rPr lang="pt-BR" sz="2800" b="1" dirty="0"/>
              <a:t> </a:t>
            </a:r>
            <a:r>
              <a:rPr lang="pt-BR" sz="2800" b="1" dirty="0" err="1"/>
              <a:t>recordan</a:t>
            </a:r>
            <a:r>
              <a:rPr lang="pt-BR" sz="2800" b="1" dirty="0"/>
              <a:t> que </a:t>
            </a:r>
            <a:r>
              <a:rPr lang="pt-BR" sz="2800" b="1" dirty="0" err="1"/>
              <a:t>con</a:t>
            </a:r>
            <a:r>
              <a:rPr lang="pt-BR" sz="2800" b="1" dirty="0"/>
              <a:t> eles </a:t>
            </a:r>
            <a:r>
              <a:rPr lang="pt-BR" sz="2800" b="1" dirty="0" smtClean="0"/>
              <a:t>era </a:t>
            </a:r>
            <a:r>
              <a:rPr lang="pt-BR" sz="2800" b="1" dirty="0" err="1"/>
              <a:t>máis</a:t>
            </a:r>
            <a:r>
              <a:rPr lang="pt-BR" sz="2800" b="1" dirty="0"/>
              <a:t> estrita</a:t>
            </a:r>
          </a:p>
          <a:p>
            <a:pPr algn="ctr"/>
            <a:r>
              <a:rPr lang="pt-BR" sz="2800" b="1" dirty="0"/>
              <a:t>ela responde sempre coa mesma “</a:t>
            </a:r>
            <a:r>
              <a:rPr lang="pt-BR" sz="2800" b="1" dirty="0" err="1"/>
              <a:t>letanía</a:t>
            </a:r>
            <a:r>
              <a:rPr lang="pt-BR" sz="2800" b="1" dirty="0" smtClean="0"/>
              <a:t>”: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30" y="708338"/>
            <a:ext cx="10445078" cy="47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5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6620" y="5710534"/>
            <a:ext cx="11118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Os </a:t>
            </a:r>
            <a:r>
              <a:rPr lang="pt-BR" sz="2800" b="1" dirty="0"/>
              <a:t>pais tendes que </a:t>
            </a:r>
            <a:r>
              <a:rPr lang="pt-BR" sz="2800" b="1" dirty="0" err="1"/>
              <a:t>coidalos</a:t>
            </a:r>
            <a:r>
              <a:rPr lang="pt-BR" sz="2800" b="1" dirty="0"/>
              <a:t>, </a:t>
            </a:r>
            <a:r>
              <a:rPr lang="pt-BR" sz="2800" b="1" dirty="0" err="1"/>
              <a:t>ensinalos</a:t>
            </a:r>
            <a:r>
              <a:rPr lang="pt-BR" sz="2800" b="1" dirty="0"/>
              <a:t>, </a:t>
            </a:r>
            <a:r>
              <a:rPr lang="pt-BR" sz="2800" b="1" dirty="0" err="1"/>
              <a:t>dirixilos</a:t>
            </a:r>
            <a:r>
              <a:rPr lang="pt-BR" sz="2800" b="1" dirty="0"/>
              <a:t>, </a:t>
            </a:r>
            <a:r>
              <a:rPr lang="pt-BR" sz="2800" b="1" dirty="0" err="1"/>
              <a:t>encamiñalos</a:t>
            </a:r>
            <a:r>
              <a:rPr lang="pt-BR" sz="2800" b="1" dirty="0"/>
              <a:t>,...   </a:t>
            </a:r>
          </a:p>
          <a:p>
            <a:pPr algn="ctr"/>
            <a:r>
              <a:rPr lang="pt-BR" sz="2800" b="1" dirty="0"/>
              <a:t>e os avós estamos para </a:t>
            </a:r>
            <a:r>
              <a:rPr lang="pt-BR" sz="2800" b="1" dirty="0" err="1"/>
              <a:t>compracelos</a:t>
            </a:r>
            <a:r>
              <a:rPr lang="pt-BR" sz="2800" b="1" dirty="0"/>
              <a:t>, </a:t>
            </a:r>
            <a:r>
              <a:rPr lang="pt-BR" sz="2800" b="1" dirty="0" err="1"/>
              <a:t>consentilos</a:t>
            </a:r>
            <a:r>
              <a:rPr lang="pt-BR" sz="2800" b="1" dirty="0"/>
              <a:t> ...</a:t>
            </a:r>
            <a:r>
              <a:rPr lang="pt-BR" sz="2800" b="1" dirty="0" smtClean="0"/>
              <a:t>e “</a:t>
            </a:r>
            <a:r>
              <a:rPr lang="pt-BR" sz="2800" b="1" dirty="0" err="1"/>
              <a:t>malcrialos</a:t>
            </a:r>
            <a:r>
              <a:rPr lang="pt-BR" sz="2800" b="1" dirty="0" smtClean="0"/>
              <a:t>”.</a:t>
            </a:r>
            <a:endParaRPr lang="pt-BR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92" y="1453896"/>
            <a:ext cx="7595616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45" y="828830"/>
            <a:ext cx="9114310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0" y="773736"/>
            <a:ext cx="9811750" cy="5047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7329" y="6013291"/>
            <a:ext cx="10822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Hai que ver,... parece mentira,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02141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36" y="367038"/>
            <a:ext cx="9021157" cy="58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0" y="321972"/>
            <a:ext cx="9725913" cy="52454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33" y="5935558"/>
            <a:ext cx="1012633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1" y="419564"/>
            <a:ext cx="10807644" cy="54905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80" y="5910125"/>
            <a:ext cx="108335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3588" y="5662188"/>
            <a:ext cx="11273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 smtClean="0"/>
              <a:t>Parez</a:t>
            </a:r>
            <a:r>
              <a:rPr lang="pt-BR" sz="2800" b="1" dirty="0" smtClean="0"/>
              <a:t>, coma </a:t>
            </a:r>
            <a:r>
              <a:rPr lang="pt-BR" sz="2800" b="1" dirty="0" err="1" smtClean="0"/>
              <a:t>quen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di</a:t>
            </a:r>
            <a:r>
              <a:rPr lang="pt-BR" sz="2800" b="1" dirty="0" smtClean="0"/>
              <a:t>, que </a:t>
            </a:r>
            <a:r>
              <a:rPr lang="pt-BR" sz="2800" b="1" dirty="0" err="1"/>
              <a:t>naceron</a:t>
            </a:r>
            <a:r>
              <a:rPr lang="pt-BR" sz="2800" b="1" dirty="0"/>
              <a:t> o outro </a:t>
            </a:r>
            <a:r>
              <a:rPr lang="pt-BR" sz="2800" b="1" dirty="0" err="1" smtClean="0"/>
              <a:t>día</a:t>
            </a:r>
            <a:r>
              <a:rPr lang="pt-BR" sz="2800" b="1" dirty="0" smtClean="0"/>
              <a:t>,</a:t>
            </a:r>
            <a:endParaRPr lang="pt-BR" sz="2800" b="1" dirty="0"/>
          </a:p>
          <a:p>
            <a:pPr algn="ctr"/>
            <a:r>
              <a:rPr lang="pt-BR" sz="2800" b="1" dirty="0"/>
              <a:t>e os </a:t>
            </a:r>
            <a:r>
              <a:rPr lang="pt-BR" sz="2800" b="1" dirty="0" err="1" smtClean="0"/>
              <a:t>fillos</a:t>
            </a:r>
            <a:r>
              <a:rPr lang="pt-BR" sz="2800" b="1" dirty="0" smtClean="0"/>
              <a:t> </a:t>
            </a:r>
            <a:r>
              <a:rPr lang="pt-BR" sz="2800" b="1" dirty="0"/>
              <a:t>de </a:t>
            </a:r>
            <a:r>
              <a:rPr lang="pt-BR" sz="2800" b="1" dirty="0" err="1"/>
              <a:t>Luisa</a:t>
            </a:r>
            <a:r>
              <a:rPr lang="pt-BR" sz="2800" b="1" dirty="0"/>
              <a:t> </a:t>
            </a:r>
            <a:r>
              <a:rPr lang="pt-BR" sz="2800" b="1" dirty="0" err="1"/>
              <a:t>xa</a:t>
            </a:r>
            <a:r>
              <a:rPr lang="pt-BR" sz="2800" b="1" dirty="0"/>
              <a:t> </a:t>
            </a:r>
            <a:r>
              <a:rPr lang="pt-BR" sz="2800" b="1" dirty="0" err="1"/>
              <a:t>teñen</a:t>
            </a:r>
            <a:r>
              <a:rPr lang="pt-BR" sz="2800" b="1" dirty="0"/>
              <a:t> </a:t>
            </a:r>
            <a:r>
              <a:rPr lang="pt-BR" sz="2800" b="1" dirty="0" err="1"/>
              <a:t>familia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8" y="604990"/>
            <a:ext cx="11417360" cy="50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01014" y="5771762"/>
            <a:ext cx="10938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 </a:t>
            </a:r>
            <a:r>
              <a:rPr lang="pt-BR" sz="2800" b="1" dirty="0" err="1"/>
              <a:t>Luisa</a:t>
            </a:r>
            <a:r>
              <a:rPr lang="pt-BR" sz="2800" b="1" dirty="0"/>
              <a:t> que </a:t>
            </a:r>
            <a:r>
              <a:rPr lang="pt-BR" sz="2800" b="1" dirty="0" err="1"/>
              <a:t>coñecemos</a:t>
            </a:r>
            <a:r>
              <a:rPr lang="pt-BR" sz="2800" b="1" dirty="0"/>
              <a:t> sendo unha </a:t>
            </a:r>
            <a:r>
              <a:rPr lang="pt-BR" sz="2800" b="1" dirty="0" err="1"/>
              <a:t>moza</a:t>
            </a:r>
            <a:r>
              <a:rPr lang="pt-BR" sz="2800" b="1" dirty="0"/>
              <a:t>, </a:t>
            </a:r>
          </a:p>
          <a:p>
            <a:pPr algn="ctr"/>
            <a:r>
              <a:rPr lang="pt-BR" sz="2800" b="1" dirty="0" err="1"/>
              <a:t>xa</a:t>
            </a:r>
            <a:r>
              <a:rPr lang="pt-BR" sz="2800" b="1" dirty="0"/>
              <a:t> é, </a:t>
            </a:r>
            <a:r>
              <a:rPr lang="pt-BR" sz="2800" b="1" dirty="0" err="1"/>
              <a:t>quen</a:t>
            </a:r>
            <a:r>
              <a:rPr lang="pt-BR" sz="2800" b="1" dirty="0"/>
              <a:t> o </a:t>
            </a:r>
            <a:r>
              <a:rPr lang="pt-BR" sz="2800" b="1" dirty="0" err="1"/>
              <a:t>diría</a:t>
            </a:r>
            <a:r>
              <a:rPr lang="pt-BR" sz="2800" b="1" dirty="0"/>
              <a:t>, unha rata avoa.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62" y="514076"/>
            <a:ext cx="9880960" cy="52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3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6618" y="5758882"/>
            <a:ext cx="11170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Aínda</a:t>
            </a:r>
            <a:r>
              <a:rPr lang="pt-BR" sz="2800" b="1" dirty="0"/>
              <a:t> que non exerce tanto como </a:t>
            </a:r>
            <a:r>
              <a:rPr lang="pt-BR" sz="2800" b="1" dirty="0" err="1"/>
              <a:t>quixera</a:t>
            </a:r>
            <a:r>
              <a:rPr lang="pt-BR" sz="2800" b="1" dirty="0"/>
              <a:t>, </a:t>
            </a:r>
          </a:p>
          <a:p>
            <a:pPr algn="ctr"/>
            <a:r>
              <a:rPr lang="pt-BR" sz="2800" b="1" dirty="0"/>
              <a:t>porque os netos </a:t>
            </a:r>
            <a:r>
              <a:rPr lang="pt-BR" sz="2800" b="1" dirty="0" err="1"/>
              <a:t>están</a:t>
            </a:r>
            <a:r>
              <a:rPr lang="pt-BR" sz="2800" b="1" dirty="0"/>
              <a:t> </a:t>
            </a:r>
            <a:r>
              <a:rPr lang="pt-BR" sz="2800" b="1" dirty="0" err="1"/>
              <a:t>lonxe</a:t>
            </a:r>
            <a:r>
              <a:rPr lang="pt-BR" sz="2800" b="1" dirty="0"/>
              <a:t>. Non </a:t>
            </a:r>
            <a:r>
              <a:rPr lang="pt-BR" sz="2800" b="1" dirty="0" err="1"/>
              <a:t>viven</a:t>
            </a:r>
            <a:r>
              <a:rPr lang="pt-BR" sz="2800" b="1" dirty="0"/>
              <a:t> </a:t>
            </a:r>
            <a:r>
              <a:rPr lang="pt-BR" sz="2800" b="1" dirty="0" smtClean="0"/>
              <a:t>onda </a:t>
            </a:r>
            <a:r>
              <a:rPr lang="pt-BR" sz="2800" b="1" dirty="0"/>
              <a:t>ela.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250064"/>
            <a:ext cx="9531651" cy="54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8287" y="5794143"/>
            <a:ext cx="10951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mais </a:t>
            </a:r>
            <a:r>
              <a:rPr lang="pt-BR" sz="2800" b="1" dirty="0"/>
              <a:t>a pesares de todo, coas </a:t>
            </a:r>
            <a:r>
              <a:rPr lang="pt-BR" sz="2800" b="1" dirty="0" err="1"/>
              <a:t>tecnoloxías</a:t>
            </a:r>
            <a:r>
              <a:rPr lang="pt-BR" sz="2800" b="1" dirty="0"/>
              <a:t>, </a:t>
            </a:r>
          </a:p>
          <a:p>
            <a:pPr algn="ctr"/>
            <a:r>
              <a:rPr lang="pt-BR" sz="2800" b="1" dirty="0" err="1"/>
              <a:t>veos</a:t>
            </a:r>
            <a:r>
              <a:rPr lang="pt-BR" sz="2800" b="1" dirty="0"/>
              <a:t>, e fala </a:t>
            </a:r>
            <a:r>
              <a:rPr lang="pt-BR" sz="2800" b="1" dirty="0" err="1"/>
              <a:t>con</a:t>
            </a:r>
            <a:r>
              <a:rPr lang="pt-BR" sz="2800" b="1" dirty="0"/>
              <a:t> eles, case todos </a:t>
            </a:r>
            <a:r>
              <a:rPr lang="pt-BR" sz="2800" b="1" dirty="0" err="1"/>
              <a:t>días</a:t>
            </a:r>
            <a:r>
              <a:rPr lang="pt-BR" sz="2800" b="1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1456077"/>
            <a:ext cx="12028868" cy="38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0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210</Words>
  <Application>Microsoft Office PowerPoint</Application>
  <PresentationFormat>Panorámica</PresentationFormat>
  <Paragraphs>24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Bradley Hand ITC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</dc:creator>
  <cp:lastModifiedBy>Mon</cp:lastModifiedBy>
  <cp:revision>14</cp:revision>
  <dcterms:created xsi:type="dcterms:W3CDTF">2025-05-18T10:32:44Z</dcterms:created>
  <dcterms:modified xsi:type="dcterms:W3CDTF">2025-05-26T14:00:25Z</dcterms:modified>
</cp:coreProperties>
</file>